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BC4DBB-11C2-1E1F-D786-AB76B4D42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3700AD-ECB6-B64C-74C4-7AD4FECAC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82B17-96E6-48BD-8E58-56A4C0732B09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23C7F6-ED36-4F65-0D6C-70C6BA4A3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E1F0798-C417-79BC-FF18-49095E69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8C320-4206-4CA9-AAF8-095BF6143B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16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C3AFB2-E845-A1DF-7057-32E2E740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EFCEFA-0A0C-0313-ACC1-3C300EAF5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00B6F2-F7DE-25AF-A57C-06A1773FE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82B17-96E6-48BD-8E58-56A4C0732B09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6DDA1F-F9D8-6867-1744-6CD86E326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89D176-4C92-2112-4E1A-A881B3D76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8C320-4206-4CA9-AAF8-095BF6143B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46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6B41C23-D1D7-E9FB-4A4E-DB0A4B61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2A34B99-587C-CAC6-0D96-439D77819B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30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8F48405-5299-1204-168B-CBB30F76C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AF862EF-CBF2-0D9F-BB7B-3B00C20886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3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8CC64A8-BBD7-E982-DDDF-12389FAF7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01E03D-92B7-FBC8-7C0E-DAB1DA3481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24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336F3FC-4D99-142F-778E-8E304111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B23C5C-4C56-DB5C-BBEA-0BAA73672A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29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466C70F-9044-A9E6-F363-EA86DA510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AB5ECA2-803F-6763-565A-60FF51F365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22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6451819-7C47-7CC4-BA66-DB21CDBB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594ED3-2935-414A-9092-DBA56497C2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6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8EB1DBA-1D31-CF49-30FA-18746DC23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58B1D1-0368-58B3-3A2F-B24DBF9ADC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83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63BAD3-7765-BEA1-DFA4-D27D9083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6AFD984-18CF-CE08-7851-853C5D48BC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6BC047E-9553-B190-3DC5-EB18105A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9F7F7F-12D6-D576-B57A-1752B8B2F5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7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C6C5013-0D3D-F7CC-8C18-093B12F8E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F9EEEC-6F95-A32C-17BB-7E6FD9803E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7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D99F155-E7CF-3398-312D-8E8CBDFC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81A4AFA-2CAC-15A9-B2F0-3E7B59DA57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4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8410A6-3977-16E7-B1B5-7509D2F0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951C9CD-568E-E32C-CA0A-35BFAF96BE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3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551F8BD-855E-473F-DEF2-5785D91FF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FE8E7A-5404-43A1-2A36-5DE8654BF5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1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13EC1ED-7121-C888-CEE2-A5F290EA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13F264-FB24-0EB0-A440-38846D16D4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038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2025-04-09T14:08:09Z</dcterms:created>
  <dcterms:modified xsi:type="dcterms:W3CDTF">2025-04-09T14:08:09Z</dcterms:modified>
</cp:coreProperties>
</file>